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2" r:id="rId5"/>
    <p:sldId id="265" r:id="rId6"/>
    <p:sldId id="264" r:id="rId7"/>
    <p:sldId id="263" r:id="rId8"/>
    <p:sldId id="261" r:id="rId9"/>
    <p:sldId id="259" r:id="rId10"/>
    <p:sldId id="267" r:id="rId11"/>
    <p:sldId id="266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5" d="100"/>
          <a:sy n="55" d="100"/>
        </p:scale>
        <p:origin x="-1806" y="-3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2205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0148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2538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19210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1222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1423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26956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5720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45076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3381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27152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E1DE9-2222-4217-AF77-FF6AF1582A43}" type="datetimeFigureOut">
              <a:rPr lang="en-IN" smtClean="0"/>
              <a:t>10-10-2023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9A0ACA-8CAB-411D-802C-00D8658E830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99344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503548" y="1340768"/>
            <a:ext cx="81369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800" b="1" dirty="0" smtClean="0"/>
              <a:t>IMAGE RECOGINITION WITH IBM CLOUD VISUAL RECOGNITION</a:t>
            </a:r>
            <a:endParaRPr lang="en-IN" sz="4800" b="1" dirty="0"/>
          </a:p>
        </p:txBody>
      </p:sp>
    </p:spTree>
    <p:extLst>
      <p:ext uri="{BB962C8B-B14F-4D97-AF65-F5344CB8AC3E}">
        <p14:creationId xmlns:p14="http://schemas.microsoft.com/office/powerpoint/2010/main" val="32265900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404664"/>
            <a:ext cx="8424936" cy="5257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39852" y="5877272"/>
            <a:ext cx="25922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/>
              <a:t>FIGURE 6</a:t>
            </a:r>
          </a:p>
          <a:p>
            <a:pPr algn="ctr"/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9151160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105" y="332656"/>
            <a:ext cx="8301789" cy="612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3453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682" y="260648"/>
            <a:ext cx="8416636" cy="6408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158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881" y="1537946"/>
            <a:ext cx="7992888" cy="439248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602824" y="5930433"/>
            <a:ext cx="19383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600" b="1" dirty="0" smtClean="0"/>
              <a:t>FIGURE 1</a:t>
            </a:r>
            <a:endParaRPr lang="en-IN" sz="36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325734" y="389366"/>
            <a:ext cx="6912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/>
              <a:t>GENERATING OF FRAME WORK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35593302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63" y="1377165"/>
            <a:ext cx="7848872" cy="440871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555776" y="5805263"/>
            <a:ext cx="4320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/>
              <a:t>FIGURE 2</a:t>
            </a:r>
            <a:endParaRPr lang="en-IN" sz="36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755576" y="188640"/>
            <a:ext cx="76328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b="1" dirty="0" smtClean="0"/>
              <a:t>PARTIAL DENSE BLOCKS AND PARTIAL TRANSITION LAYERS</a:t>
            </a:r>
            <a:endParaRPr lang="en-IN" sz="3200" b="1" dirty="0"/>
          </a:p>
        </p:txBody>
      </p:sp>
    </p:spTree>
    <p:extLst>
      <p:ext uri="{BB962C8B-B14F-4D97-AF65-F5344CB8AC3E}">
        <p14:creationId xmlns:p14="http://schemas.microsoft.com/office/powerpoint/2010/main" val="3659113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7385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269" y="1700808"/>
            <a:ext cx="8064896" cy="38501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699792" y="5769264"/>
            <a:ext cx="33123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/>
              <a:t>FIGURE 3</a:t>
            </a:r>
            <a:endParaRPr lang="en-IN" sz="36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549269" y="620688"/>
            <a:ext cx="7839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/>
              <a:t>SELF ATTENTION MECHANISM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19673399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7254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7254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25" y="-30556"/>
            <a:ext cx="9143999" cy="68885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55" y="2026844"/>
            <a:ext cx="7992889" cy="27432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59832" y="5430291"/>
            <a:ext cx="3312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4000" b="1" dirty="0" smtClean="0"/>
              <a:t>FIGURE 4</a:t>
            </a:r>
            <a:endParaRPr lang="en-IN" sz="4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575555" y="332656"/>
            <a:ext cx="73808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/>
              <a:t>BASIC FLOW DIAGRAM </a:t>
            </a:r>
            <a:r>
              <a:rPr lang="en-IN" sz="3600" b="1" dirty="0"/>
              <a:t>O</a:t>
            </a:r>
            <a:r>
              <a:rPr lang="en-IN" sz="3600" b="1" dirty="0" smtClean="0"/>
              <a:t>F SELF ATTENTION MACHANISM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174779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311" y="476670"/>
            <a:ext cx="7560840" cy="517584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580282" y="5906405"/>
            <a:ext cx="21962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 smtClean="0"/>
              <a:t>FIGURE 5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174779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018" y="404664"/>
            <a:ext cx="8172400" cy="5486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672734" y="6051869"/>
            <a:ext cx="360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/>
              <a:t>FIGURE 6</a:t>
            </a:r>
            <a:endParaRPr lang="en-IN" sz="3600" b="1" dirty="0"/>
          </a:p>
        </p:txBody>
      </p:sp>
    </p:spTree>
    <p:extLst>
      <p:ext uri="{BB962C8B-B14F-4D97-AF65-F5344CB8AC3E}">
        <p14:creationId xmlns:p14="http://schemas.microsoft.com/office/powerpoint/2010/main" val="3293507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849923"/>
            <a:ext cx="8208912" cy="515815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203848" y="6008077"/>
            <a:ext cx="22449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/>
              <a:t>FIGURE 7</a:t>
            </a:r>
          </a:p>
          <a:p>
            <a:pPr algn="ctr"/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9423867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"/>
            <a:ext cx="9143999" cy="6857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247" y="620688"/>
            <a:ext cx="7920880" cy="492369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437081" y="5805264"/>
            <a:ext cx="23762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600" b="1" dirty="0" smtClean="0"/>
              <a:t>FIGURE 8</a:t>
            </a:r>
          </a:p>
          <a:p>
            <a:pPr algn="ctr"/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2387243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46</Words>
  <Application>Microsoft Office PowerPoint</Application>
  <PresentationFormat>On-screen Show (4:3)</PresentationFormat>
  <Paragraphs>14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ELCOT</dc:creator>
  <cp:lastModifiedBy>ELCOT</cp:lastModifiedBy>
  <cp:revision>8</cp:revision>
  <dcterms:created xsi:type="dcterms:W3CDTF">2023-10-10T16:37:51Z</dcterms:created>
  <dcterms:modified xsi:type="dcterms:W3CDTF">2023-10-10T17:33:57Z</dcterms:modified>
</cp:coreProperties>
</file>

<file path=docProps/thumbnail.jpeg>
</file>